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6" r:id="rId12"/>
    <p:sldId id="269" r:id="rId13"/>
    <p:sldId id="268" r:id="rId14"/>
    <p:sldId id="270" r:id="rId15"/>
    <p:sldId id="271" r:id="rId16"/>
    <p:sldId id="273" r:id="rId17"/>
    <p:sldId id="272" r:id="rId18"/>
    <p:sldId id="276" r:id="rId19"/>
    <p:sldId id="277" r:id="rId20"/>
    <p:sldId id="278" r:id="rId21"/>
    <p:sldId id="279" r:id="rId22"/>
    <p:sldId id="274" r:id="rId23"/>
    <p:sldId id="280" r:id="rId24"/>
    <p:sldId id="281" r:id="rId25"/>
    <p:sldId id="284" r:id="rId26"/>
    <p:sldId id="282" r:id="rId27"/>
    <p:sldId id="28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60" autoAdjust="0"/>
    <p:restoredTop sz="94660"/>
  </p:normalViewPr>
  <p:slideViewPr>
    <p:cSldViewPr>
      <p:cViewPr varScale="1">
        <p:scale>
          <a:sx n="73" d="100"/>
          <a:sy n="73" d="100"/>
        </p:scale>
        <p:origin x="-12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A97C98B-2326-4115-8CE6-A47EE231AE25}" type="datetimeFigureOut">
              <a:rPr lang="en-US" smtClean="0"/>
              <a:pPr/>
              <a:t>11/23/2017</a:t>
            </a:fld>
            <a:endParaRPr lang="en-I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I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B361273-281A-44A3-9160-2271DBF956A7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357167"/>
            <a:ext cx="8029604" cy="1143007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 DARLING" pitchFamily="2" charset="0"/>
              </a:rPr>
              <a:t>MAJOR LANDFORMS OF THE EARTH</a:t>
            </a:r>
            <a:endParaRPr lang="en-IN" b="1" dirty="0">
              <a:solidFill>
                <a:srgbClr val="FF0000"/>
              </a:solidFill>
              <a:latin typeface="AR DARLING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282" y="1928802"/>
            <a:ext cx="8643998" cy="4643470"/>
          </a:xfrm>
        </p:spPr>
        <p:txBody>
          <a:bodyPr/>
          <a:lstStyle/>
          <a:p>
            <a:endParaRPr lang="en-IN" dirty="0"/>
          </a:p>
        </p:txBody>
      </p:sp>
      <p:pic>
        <p:nvPicPr>
          <p:cNvPr id="1026" name="Picture 2" descr="C:\Users\pc\Desktop\maj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1928802"/>
            <a:ext cx="8715436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ajor Relief Features Of the Earth&#10;Mountains&#10;Plateaus&#10;plains&#10;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86874" cy="6134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 result for images of  major landforms-mountains, plateaus and pla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858312" cy="62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 result for images of  major landforms-mountains, plateaus and pla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858312" cy="62770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 result for images of  major landforms-mountains, plateaus and pla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15436" cy="60626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8043890" cy="711892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C00000"/>
                </a:solidFill>
                <a:latin typeface="AR DARLING" pitchFamily="2" charset="0"/>
              </a:rPr>
              <a:t>Words related to mountains</a:t>
            </a:r>
            <a:endParaRPr lang="en-IN" sz="3200" dirty="0">
              <a:solidFill>
                <a:srgbClr val="C00000"/>
              </a:solidFill>
              <a:latin typeface="AR DARLING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071546"/>
            <a:ext cx="8115328" cy="1033918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AR DARLING" pitchFamily="2" charset="0"/>
              </a:rPr>
              <a:t>GLACIERS, RANGE, FOLD MOUNTAINS, BLOCK MOUNTAINS, VOLCANIC MOUNTAINS, HORSTS, GRABEN, RIVER VALLEYS, TERRACES, FLORA, FAUNA</a:t>
            </a:r>
            <a:endParaRPr lang="en-IN" sz="2400" dirty="0">
              <a:latin typeface="AR DARLING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214686"/>
            <a:ext cx="8153400" cy="2911477"/>
          </a:xfrm>
        </p:spPr>
        <p:txBody>
          <a:bodyPr/>
          <a:lstStyle/>
          <a:p>
            <a:endParaRPr lang="en-IN" dirty="0"/>
          </a:p>
        </p:txBody>
      </p:sp>
      <p:pic>
        <p:nvPicPr>
          <p:cNvPr id="43010" name="Picture 2" descr="C:\Users\pc\Desktop\H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3214686"/>
            <a:ext cx="8215370" cy="2933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Image result for MOUNTAINS - FO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mage result for MOUNTAINS - FO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AR DARLING" pitchFamily="2" charset="0"/>
              </a:rPr>
              <a:t>WORK TO  BE DONE</a:t>
            </a:r>
            <a:endParaRPr lang="en-IN" sz="2800" dirty="0">
              <a:latin typeface="AR DARLING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AR DARLING" pitchFamily="2" charset="0"/>
              </a:rPr>
              <a:t>HOME WORK</a:t>
            </a:r>
            <a:endParaRPr lang="en-IN" sz="3200" dirty="0">
              <a:latin typeface="AR DARLING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AR DARLING" pitchFamily="2" charset="0"/>
              </a:rPr>
              <a:t>COLLECT PICTURES OF FOLD MOUNTAINS AND PASTE.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AR DARLING" pitchFamily="2" charset="0"/>
              </a:rPr>
              <a:t>ALSO OF GLACIERS, RIVER VALLEYS AND PASTE.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solidFill>
                  <a:srgbClr val="C00000"/>
                </a:solidFill>
                <a:latin typeface="AR DARLING" pitchFamily="2" charset="0"/>
              </a:rPr>
              <a:t>( WRITE A LINE OR TWO ON THE TERMS RELATED TO MOUNTAINS)</a:t>
            </a:r>
            <a:endParaRPr lang="en-IN" b="1" dirty="0">
              <a:solidFill>
                <a:srgbClr val="C00000"/>
              </a:solidFill>
              <a:latin typeface="AR DARLING" pitchFamily="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Image result for BLOCK MOUNTA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7056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Image result for MOUNTAINS - FO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Image result for VOLCANIC  MOUNTA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821533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Image result for VOLCANIC  MOUNTA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2" descr="Image result for IMAGE OF PARTS OF A VOLCANIC MOUNTA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67588" name="AutoShape 4" descr="Image result for IMAGE OF PARTS OF A VOLCANIC MOUNTA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67590" name="AutoShape 6" descr="Image result for IMAGE OF PARTS OF A VOLCANIC MOUNTA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67592" name="AutoShape 8" descr="Image result for IMAGE OF PARTS OF A VOLCANIC MOUNTA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67594" name="Picture 10" descr="Image result for IMAGE OF PARTS OF A VOLCANIC MOUNTA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C00000"/>
                </a:solidFill>
                <a:latin typeface="AR DARLING" pitchFamily="2" charset="0"/>
              </a:rPr>
              <a:t>WORK TO BE DONE</a:t>
            </a:r>
            <a:endParaRPr lang="en-IN" sz="5400" b="1" dirty="0">
              <a:solidFill>
                <a:srgbClr val="C00000"/>
              </a:solidFill>
              <a:latin typeface="AR DARLING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24472"/>
          </a:xfrm>
        </p:spPr>
        <p:txBody>
          <a:bodyPr>
            <a:noAutofit/>
          </a:bodyPr>
          <a:lstStyle/>
          <a:p>
            <a:r>
              <a:rPr lang="en-US" sz="5400" dirty="0" smtClean="0">
                <a:latin typeface="AR DARLING" pitchFamily="2" charset="0"/>
              </a:rPr>
              <a:t>DRAW A VOLCANIC MOUNTAIN AND LABEL ITS PARTS.</a:t>
            </a:r>
          </a:p>
          <a:p>
            <a:r>
              <a:rPr lang="en-US" sz="5400" dirty="0" smtClean="0">
                <a:latin typeface="AR DARLING" pitchFamily="2" charset="0"/>
              </a:rPr>
              <a:t>DEFINE  THE  PARTS OF A VOLCANO IN A LINE.</a:t>
            </a:r>
            <a:endParaRPr lang="en-IN" sz="5400" dirty="0">
              <a:latin typeface="AR DARLING" pitchFamily="2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mage result for PLATEA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"/>
            <a:ext cx="821533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 result for PLATEA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Image result for INTERMONTANE PLATEA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Image result for VOLCANIC PLATEA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"/>
            <a:ext cx="800102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AutoShape 2" descr="Image result for WHAT ARE PL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75780" name="AutoShape 4" descr="Image result for WHAT ARE PL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75781" name="Picture 5" descr="C:\Users\pc\Desktop\P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1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AutoShape 2" descr="Image result for MOUNTAINS, PLATEAUS AND  PL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76804" name="AutoShape 4" descr="Image result for MOUNTAINS, PLATEAUS AND  PL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76806" name="Picture 6" descr="Image result for MOUNTAINS, PLATEAUS AND  PLA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Image result for INTERMONTANE PLATEA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57161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AR DARLING" pitchFamily="2" charset="0"/>
              </a:rPr>
              <a:t>OUT OF THESE THREE, WHICH IS LEAST POLLUED AND WHY?</a:t>
            </a:r>
            <a:endParaRPr lang="en-IN" sz="3600" b="1" dirty="0">
              <a:solidFill>
                <a:srgbClr val="C00000"/>
              </a:solidFill>
              <a:latin typeface="AR DARLING" pitchFamily="2" charset="0"/>
            </a:endParaRPr>
          </a:p>
        </p:txBody>
      </p:sp>
      <p:pic>
        <p:nvPicPr>
          <p:cNvPr id="4" name="Picture 1" descr="C:\Users\pc\Desktop\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8143899" cy="5357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AutoShape 2" descr="Image result for ADVANTAGES OF PLAI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77827" name="Picture 3" descr="C:\Users\pc\Desktop\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Major Relief Features Of the Ear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mage result for UNDERSTOOD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AutoShape 2" descr="Image result for SMILEY EMOJ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80899" name="Picture 3" descr="C:\Users\pc\Desktop\S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172</TotalTime>
  <Words>105</Words>
  <Application>Microsoft Office PowerPoint</Application>
  <PresentationFormat>On-screen Show (4:3)</PresentationFormat>
  <Paragraphs>12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Solstice</vt:lpstr>
      <vt:lpstr>MAJOR LANDFORMS OF THE EARTH</vt:lpstr>
      <vt:lpstr>Slide 2</vt:lpstr>
      <vt:lpstr>Slide 3</vt:lpstr>
      <vt:lpstr>Slide 4</vt:lpstr>
      <vt:lpstr>Slide 5</vt:lpstr>
      <vt:lpstr>Words related to mountains</vt:lpstr>
      <vt:lpstr>Slide 7</vt:lpstr>
      <vt:lpstr>Slide 8</vt:lpstr>
      <vt:lpstr>WORK TO  BE DONE</vt:lpstr>
      <vt:lpstr>Slide 10</vt:lpstr>
      <vt:lpstr>Slide 11</vt:lpstr>
      <vt:lpstr>Slide 12</vt:lpstr>
      <vt:lpstr>Slide 13</vt:lpstr>
      <vt:lpstr>Slide 14</vt:lpstr>
      <vt:lpstr>WORK TO BE DONE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OUT OF THESE THREE, WHICH IS LEAST POLLUED AND WHY?</vt:lpstr>
      <vt:lpstr>Slide 24</vt:lpstr>
      <vt:lpstr>Slide 25</vt:lpstr>
      <vt:lpstr>Slide 26</vt:lpstr>
      <vt:lpstr>Slide 27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43</cp:revision>
  <dcterms:created xsi:type="dcterms:W3CDTF">2017-11-23T15:34:28Z</dcterms:created>
  <dcterms:modified xsi:type="dcterms:W3CDTF">2017-11-23T18:29:34Z</dcterms:modified>
</cp:coreProperties>
</file>